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6" roundtripDataSignature="AMtx7mjcLDIJcHUUdq9LzDhMa3f2sZEe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e585563d6d_0_6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e585563d6d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e585563d6d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e585563d6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e585563d6d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e585563d6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e585563d6d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e585563d6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e585563d6d_0_4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e585563d6d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e585563d6d_0_4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e585563d6d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e585563d6d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e585563d6d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e585563d6d_0_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e585563d6d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V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426700"/>
            <a:ext cx="9144000" cy="4431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 Federacion"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0250" y="138225"/>
            <a:ext cx="1550950" cy="15509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323525" y="1247800"/>
            <a:ext cx="8568900" cy="4647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Certifica que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:</a:t>
            </a:r>
            <a:endParaRPr b="1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43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Chiquinquirá</a:t>
            </a:r>
            <a:r>
              <a:rPr lang="es-VE" sz="43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 Cecilia Palmar </a:t>
            </a:r>
            <a:r>
              <a:rPr lang="es-VE" sz="43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Ferrer</a:t>
            </a:r>
            <a:endParaRPr sz="3900" u="sng"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2800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Fue Dedicada Al Señor</a:t>
            </a:r>
            <a:endParaRPr i="0" sz="2800" cap="none" strike="noStrike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el 8 de Agosto 2021</a:t>
            </a:r>
            <a:endParaRPr b="1"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800">
                <a:solidFill>
                  <a:schemeClr val="dk1"/>
                </a:solidFill>
              </a:rPr>
              <a:t>    _____</a:t>
            </a:r>
            <a:r>
              <a:rPr b="0" i="0" lang="es-V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____________                                  ___________________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chemeClr val="dk1"/>
                </a:solidFill>
              </a:rPr>
              <a:t>        Rvdo. </a:t>
            </a:r>
            <a:r>
              <a:rPr b="1" lang="es-VE" sz="1800">
                <a:solidFill>
                  <a:schemeClr val="dk1"/>
                </a:solidFill>
              </a:rPr>
              <a:t>Gréigar Pékle                                    </a:t>
            </a:r>
            <a:r>
              <a:rPr b="1" lang="es-VE" sz="1300">
                <a:solidFill>
                  <a:schemeClr val="dk1"/>
                </a:solidFill>
              </a:rPr>
              <a:t>Msra.</a:t>
            </a:r>
            <a:r>
              <a:rPr b="1" lang="es-VE" sz="1800">
                <a:solidFill>
                  <a:schemeClr val="dk1"/>
                </a:solidFill>
              </a:rPr>
              <a:t> Gladys de Pekle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                            </a:t>
            </a:r>
            <a:endParaRPr b="1"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VE" sz="1800" u="none" cap="none" strike="noStrike">
                <a:solidFill>
                  <a:schemeClr val="dk1"/>
                </a:solidFill>
              </a:rPr>
              <a:t>	     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P</a:t>
            </a:r>
            <a:r>
              <a:rPr b="1" lang="es-VE" sz="1100">
                <a:solidFill>
                  <a:schemeClr val="dk1"/>
                </a:solidFill>
              </a:rPr>
              <a:t>astor Principal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                                                                                                  </a:t>
            </a:r>
            <a:r>
              <a:rPr b="1" lang="es-VE" sz="1100">
                <a:solidFill>
                  <a:schemeClr val="dk1"/>
                </a:solidFill>
              </a:rPr>
              <a:t>Pastora</a:t>
            </a:r>
            <a:endParaRPr b="1" sz="14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504775" y="152400"/>
            <a:ext cx="7410000" cy="1384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3</a:t>
            </a:r>
            <a:r>
              <a:rPr b="1" lang="es-VE" sz="2800">
                <a:latin typeface="Merriweather"/>
                <a:ea typeface="Merriweather"/>
                <a:cs typeface="Merriweather"/>
                <a:sym typeface="Merriweather"/>
              </a:rPr>
              <a:t>°</a:t>
            </a:r>
            <a:r>
              <a:rPr b="1" lang="es-VE" sz="1500">
                <a:latin typeface="Merriweather"/>
                <a:ea typeface="Merriweather"/>
                <a:cs typeface="Merriweather"/>
                <a:sym typeface="Merriweather"/>
              </a:rPr>
              <a:t>    </a:t>
            </a:r>
            <a:r>
              <a:rPr b="1" lang="es-VE" sz="1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b="1" lang="es-VE" sz="1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b="1" lang="es-VE" sz="2900">
                <a:latin typeface="Merriweather"/>
                <a:ea typeface="Merriweather"/>
                <a:cs typeface="Merriweather"/>
                <a:sym typeface="Merriweather"/>
              </a:rPr>
              <a:t>I</a:t>
            </a:r>
            <a:r>
              <a:rPr b="1" lang="es-VE" sz="2900">
                <a:latin typeface="Merriweather"/>
                <a:ea typeface="Merriweather"/>
                <a:cs typeface="Merriweather"/>
                <a:sym typeface="Merriweather"/>
              </a:rPr>
              <a:t>glesia de Dios</a:t>
            </a: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VALLES DE BENDICIÓN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700">
                <a:latin typeface="Merriweather"/>
                <a:ea typeface="Merriweather"/>
                <a:cs typeface="Merriweather"/>
                <a:sym typeface="Merriweather"/>
              </a:rPr>
              <a:t>de Miranda</a:t>
            </a:r>
            <a:endParaRPr sz="20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0" y="3548850"/>
            <a:ext cx="9144000" cy="384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rgbClr val="202124"/>
                </a:solidFill>
                <a:latin typeface="Comic Sans MS"/>
                <a:ea typeface="Comic Sans MS"/>
                <a:cs typeface="Comic Sans MS"/>
                <a:sym typeface="Comic Sans MS"/>
              </a:rPr>
              <a:t>Dejad que los niños vengan a mi,y no se lo impidáis; porque de los tales es el reino de los cielos.  Mateo 19:14</a:t>
            </a:r>
            <a:endParaRPr b="1" sz="1300">
              <a:solidFill>
                <a:srgbClr val="20212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e585563d6d_0_68"/>
          <p:cNvSpPr txBox="1"/>
          <p:nvPr/>
        </p:nvSpPr>
        <p:spPr>
          <a:xfrm>
            <a:off x="213050" y="133175"/>
            <a:ext cx="86823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Libro N°.</a:t>
            </a:r>
            <a:r>
              <a:rPr lang="es-VE" sz="1800">
                <a:solidFill>
                  <a:schemeClr val="dk1"/>
                </a:solidFill>
              </a:rPr>
              <a:t> </a:t>
            </a:r>
            <a:r>
              <a:rPr lang="es-VE" sz="1800" u="sng">
                <a:solidFill>
                  <a:schemeClr val="dk1"/>
                </a:solidFill>
              </a:rPr>
              <a:t>01</a:t>
            </a:r>
            <a:r>
              <a:rPr lang="es-VE" sz="1800">
                <a:solidFill>
                  <a:schemeClr val="dk1"/>
                </a:solidFill>
              </a:rPr>
              <a:t>  </a:t>
            </a:r>
            <a:r>
              <a:rPr lang="es-VE" sz="1100">
                <a:solidFill>
                  <a:schemeClr val="dk1"/>
                </a:solidFill>
              </a:rPr>
              <a:t>Registro N°. </a:t>
            </a:r>
            <a:r>
              <a:rPr b="1" lang="es-VE" sz="18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CEDE012021  </a:t>
            </a:r>
            <a:endParaRPr b="1" sz="1800" u="sng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Folio N°.  </a:t>
            </a:r>
            <a:r>
              <a:rPr lang="es-VE" sz="1800" u="sng">
                <a:solidFill>
                  <a:schemeClr val="dk1"/>
                </a:solidFill>
              </a:rPr>
              <a:t>01</a:t>
            </a:r>
            <a:r>
              <a:rPr lang="es-VE" sz="1800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Dado en la Ciudad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Los Teques</a:t>
            </a:r>
            <a:r>
              <a:rPr b="1" lang="es-VE" sz="2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 </a:t>
            </a:r>
            <a:r>
              <a:rPr lang="es-VE" sz="1100">
                <a:solidFill>
                  <a:schemeClr val="dk1"/>
                </a:solidFill>
              </a:rPr>
              <a:t>a los días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08</a:t>
            </a:r>
            <a:r>
              <a:rPr lang="es-VE" sz="1100">
                <a:solidFill>
                  <a:schemeClr val="dk1"/>
                </a:solidFill>
              </a:rPr>
              <a:t>  del mes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Agosto </a:t>
            </a:r>
            <a:r>
              <a:rPr lang="es-VE" sz="1100">
                <a:solidFill>
                  <a:schemeClr val="dk1"/>
                </a:solidFill>
              </a:rPr>
              <a:t>del año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2021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/>
        </p:nvSpPr>
        <p:spPr>
          <a:xfrm>
            <a:off x="213050" y="133175"/>
            <a:ext cx="86823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Libro N°.</a:t>
            </a:r>
            <a:r>
              <a:rPr lang="es-VE" sz="1800">
                <a:solidFill>
                  <a:schemeClr val="dk1"/>
                </a:solidFill>
              </a:rPr>
              <a:t> </a:t>
            </a:r>
            <a:r>
              <a:rPr lang="es-VE" sz="1800" u="sng">
                <a:solidFill>
                  <a:schemeClr val="dk1"/>
                </a:solidFill>
              </a:rPr>
              <a:t>01</a:t>
            </a:r>
            <a:r>
              <a:rPr lang="es-VE" sz="1800">
                <a:solidFill>
                  <a:schemeClr val="dk1"/>
                </a:solidFill>
              </a:rPr>
              <a:t>  </a:t>
            </a:r>
            <a:r>
              <a:rPr lang="es-VE" sz="1100">
                <a:solidFill>
                  <a:schemeClr val="dk1"/>
                </a:solidFill>
              </a:rPr>
              <a:t>Registro N°. </a:t>
            </a:r>
            <a:r>
              <a:rPr b="1" lang="es-VE" sz="18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CEDE022021</a:t>
            </a:r>
            <a:r>
              <a:rPr b="1" lang="es-VE" sz="18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  </a:t>
            </a:r>
            <a:endParaRPr b="1" sz="1800" u="sng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Folio N°.  </a:t>
            </a:r>
            <a:r>
              <a:rPr lang="es-VE" sz="1800" u="sng">
                <a:solidFill>
                  <a:schemeClr val="dk1"/>
                </a:solidFill>
              </a:rPr>
              <a:t>02</a:t>
            </a:r>
            <a:r>
              <a:rPr lang="es-VE" sz="1800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Dado en la Ciudad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Los Teques</a:t>
            </a:r>
            <a:r>
              <a:rPr b="1" lang="es-VE" sz="2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 </a:t>
            </a:r>
            <a:r>
              <a:rPr lang="es-VE" sz="1100">
                <a:solidFill>
                  <a:schemeClr val="dk1"/>
                </a:solidFill>
              </a:rPr>
              <a:t>a los días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08</a:t>
            </a:r>
            <a:r>
              <a:rPr lang="es-VE" sz="1100">
                <a:solidFill>
                  <a:schemeClr val="dk1"/>
                </a:solidFill>
              </a:rPr>
              <a:t> </a:t>
            </a:r>
            <a:r>
              <a:rPr lang="es-VE" sz="1100">
                <a:solidFill>
                  <a:schemeClr val="dk1"/>
                </a:solidFill>
              </a:rPr>
              <a:t> del mes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Agosto </a:t>
            </a:r>
            <a:r>
              <a:rPr lang="es-VE" sz="1100">
                <a:solidFill>
                  <a:schemeClr val="dk1"/>
                </a:solidFill>
              </a:rPr>
              <a:t>del año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2021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ge585563d6d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426700"/>
            <a:ext cx="9144000" cy="4431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 Federacion" id="99" name="Google Shape;99;ge585563d6d_0_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0250" y="138225"/>
            <a:ext cx="1550950" cy="155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ge585563d6d_0_10"/>
          <p:cNvSpPr txBox="1"/>
          <p:nvPr/>
        </p:nvSpPr>
        <p:spPr>
          <a:xfrm>
            <a:off x="323525" y="1247800"/>
            <a:ext cx="8568900" cy="4647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Certifica que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:</a:t>
            </a:r>
            <a:endParaRPr b="1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43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Sebastián José</a:t>
            </a:r>
            <a:r>
              <a:rPr lang="es-VE" sz="43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 Palmar Ferrer</a:t>
            </a:r>
            <a:endParaRPr sz="3900" u="sng"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2800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Fue Dedicado Al Señor</a:t>
            </a:r>
            <a:endParaRPr i="0" sz="2800" cap="none" strike="noStrike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el 8 de Agosto 2021</a:t>
            </a:r>
            <a:endParaRPr b="1"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800">
                <a:solidFill>
                  <a:schemeClr val="dk1"/>
                </a:solidFill>
              </a:rPr>
              <a:t>    _____</a:t>
            </a:r>
            <a:r>
              <a:rPr b="0" i="0" lang="es-V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____________                                  ___________________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chemeClr val="dk1"/>
                </a:solidFill>
              </a:rPr>
              <a:t>        Rvdo. </a:t>
            </a:r>
            <a:r>
              <a:rPr b="1" lang="es-VE" sz="1800">
                <a:solidFill>
                  <a:schemeClr val="dk1"/>
                </a:solidFill>
              </a:rPr>
              <a:t>Gréigar Pékle                                    </a:t>
            </a:r>
            <a:r>
              <a:rPr b="1" lang="es-VE" sz="1300">
                <a:solidFill>
                  <a:schemeClr val="dk1"/>
                </a:solidFill>
              </a:rPr>
              <a:t>Msra.</a:t>
            </a:r>
            <a:r>
              <a:rPr b="1" lang="es-VE" sz="1800">
                <a:solidFill>
                  <a:schemeClr val="dk1"/>
                </a:solidFill>
              </a:rPr>
              <a:t> Gladys de Pekle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                            </a:t>
            </a:r>
            <a:endParaRPr b="1"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VE" sz="1800" u="none" cap="none" strike="noStrike">
                <a:solidFill>
                  <a:schemeClr val="dk1"/>
                </a:solidFill>
              </a:rPr>
              <a:t>	     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P</a:t>
            </a:r>
            <a:r>
              <a:rPr b="1" lang="es-VE" sz="1100">
                <a:solidFill>
                  <a:schemeClr val="dk1"/>
                </a:solidFill>
              </a:rPr>
              <a:t>astor Principal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                                                                                                  </a:t>
            </a:r>
            <a:r>
              <a:rPr b="1" lang="es-VE" sz="1100">
                <a:solidFill>
                  <a:schemeClr val="dk1"/>
                </a:solidFill>
              </a:rPr>
              <a:t>Pastora</a:t>
            </a:r>
            <a:endParaRPr b="1" sz="14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e585563d6d_0_10"/>
          <p:cNvSpPr txBox="1"/>
          <p:nvPr/>
        </p:nvSpPr>
        <p:spPr>
          <a:xfrm>
            <a:off x="1504775" y="152400"/>
            <a:ext cx="7410000" cy="1384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3</a:t>
            </a:r>
            <a:r>
              <a:rPr b="1" lang="es-VE" sz="2800">
                <a:latin typeface="Merriweather"/>
                <a:ea typeface="Merriweather"/>
                <a:cs typeface="Merriweather"/>
                <a:sym typeface="Merriweather"/>
              </a:rPr>
              <a:t>°</a:t>
            </a:r>
            <a:r>
              <a:rPr b="1" lang="es-VE" sz="1500">
                <a:latin typeface="Merriweather"/>
                <a:ea typeface="Merriweather"/>
                <a:cs typeface="Merriweather"/>
                <a:sym typeface="Merriweather"/>
              </a:rPr>
              <a:t>    </a:t>
            </a:r>
            <a:r>
              <a:rPr b="1" lang="es-VE" sz="100">
                <a:latin typeface="Merriweather"/>
                <a:ea typeface="Merriweather"/>
                <a:cs typeface="Merriweather"/>
                <a:sym typeface="Merriweather"/>
              </a:rPr>
              <a:t>  </a:t>
            </a:r>
            <a:r>
              <a:rPr b="1" lang="es-VE" sz="2900">
                <a:latin typeface="Merriweather"/>
                <a:ea typeface="Merriweather"/>
                <a:cs typeface="Merriweather"/>
                <a:sym typeface="Merriweather"/>
              </a:rPr>
              <a:t>Iglesia de Dios</a:t>
            </a: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VALLES DE BENDICIÓN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700">
                <a:latin typeface="Merriweather"/>
                <a:ea typeface="Merriweather"/>
                <a:cs typeface="Merriweather"/>
                <a:sym typeface="Merriweather"/>
              </a:rPr>
              <a:t>de Miranda</a:t>
            </a:r>
            <a:endParaRPr sz="20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2" name="Google Shape;102;ge585563d6d_0_10"/>
          <p:cNvSpPr txBox="1"/>
          <p:nvPr/>
        </p:nvSpPr>
        <p:spPr>
          <a:xfrm>
            <a:off x="0" y="3548850"/>
            <a:ext cx="9144000" cy="384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rgbClr val="202124"/>
                </a:solidFill>
                <a:latin typeface="Comic Sans MS"/>
                <a:ea typeface="Comic Sans MS"/>
                <a:cs typeface="Comic Sans MS"/>
                <a:sym typeface="Comic Sans MS"/>
              </a:rPr>
              <a:t>Dejad que los niños vengan a mi,y no se lo impidáis; porque de los tales es el reino de los cielos.  Mateo 19:14</a:t>
            </a:r>
            <a:endParaRPr b="1" sz="1300">
              <a:solidFill>
                <a:srgbClr val="20212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e585563d6d_0_25"/>
          <p:cNvSpPr txBox="1"/>
          <p:nvPr/>
        </p:nvSpPr>
        <p:spPr>
          <a:xfrm>
            <a:off x="213050" y="133175"/>
            <a:ext cx="86823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Libro N°.</a:t>
            </a:r>
            <a:r>
              <a:rPr lang="es-VE" sz="1800">
                <a:solidFill>
                  <a:schemeClr val="dk1"/>
                </a:solidFill>
              </a:rPr>
              <a:t> </a:t>
            </a:r>
            <a:r>
              <a:rPr lang="es-VE" sz="1800" u="sng">
                <a:solidFill>
                  <a:schemeClr val="dk1"/>
                </a:solidFill>
              </a:rPr>
              <a:t>01</a:t>
            </a:r>
            <a:r>
              <a:rPr lang="es-VE" sz="1800">
                <a:solidFill>
                  <a:schemeClr val="dk1"/>
                </a:solidFill>
              </a:rPr>
              <a:t>  </a:t>
            </a:r>
            <a:r>
              <a:rPr lang="es-VE" sz="1100">
                <a:solidFill>
                  <a:schemeClr val="dk1"/>
                </a:solidFill>
              </a:rPr>
              <a:t>Registro N°. </a:t>
            </a:r>
            <a:r>
              <a:rPr b="1" lang="es-VE" sz="18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CEDE032021  </a:t>
            </a:r>
            <a:endParaRPr b="1" sz="1800" u="sng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Folio N°.  </a:t>
            </a:r>
            <a:r>
              <a:rPr lang="es-VE" sz="1800" u="sng">
                <a:solidFill>
                  <a:schemeClr val="dk1"/>
                </a:solidFill>
              </a:rPr>
              <a:t>03</a:t>
            </a:r>
            <a:r>
              <a:rPr lang="es-VE" sz="1800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Dado en la Ciudad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Los Teques</a:t>
            </a:r>
            <a:r>
              <a:rPr b="1" lang="es-VE" sz="2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 </a:t>
            </a:r>
            <a:r>
              <a:rPr lang="es-VE" sz="1100">
                <a:solidFill>
                  <a:schemeClr val="dk1"/>
                </a:solidFill>
              </a:rPr>
              <a:t>a los días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08</a:t>
            </a:r>
            <a:r>
              <a:rPr lang="es-VE" sz="1100">
                <a:solidFill>
                  <a:schemeClr val="dk1"/>
                </a:solidFill>
              </a:rPr>
              <a:t>  del mes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Agosto </a:t>
            </a:r>
            <a:r>
              <a:rPr lang="es-VE" sz="1100">
                <a:solidFill>
                  <a:schemeClr val="dk1"/>
                </a:solidFill>
              </a:rPr>
              <a:t>del año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2021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ge585563d6d_0_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426700"/>
            <a:ext cx="9144000" cy="4431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 Federacion" id="113" name="Google Shape;113;ge585563d6d_0_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0250" y="138225"/>
            <a:ext cx="1550950" cy="155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ge585563d6d_0_36"/>
          <p:cNvSpPr txBox="1"/>
          <p:nvPr/>
        </p:nvSpPr>
        <p:spPr>
          <a:xfrm>
            <a:off x="323525" y="1247800"/>
            <a:ext cx="8568900" cy="4647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Certifica que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:</a:t>
            </a:r>
            <a:endParaRPr b="1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43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Edilber Darío</a:t>
            </a:r>
            <a:r>
              <a:rPr lang="es-VE" sz="43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 Palmar Ferrer</a:t>
            </a:r>
            <a:endParaRPr sz="3900" u="sng"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2800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Fue Dedicado Al Señor</a:t>
            </a:r>
            <a:endParaRPr i="0" sz="2800" cap="none" strike="noStrike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el 8 de Agosto 2021</a:t>
            </a:r>
            <a:endParaRPr b="1"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800">
                <a:solidFill>
                  <a:schemeClr val="dk1"/>
                </a:solidFill>
              </a:rPr>
              <a:t>    _____</a:t>
            </a:r>
            <a:r>
              <a:rPr b="0" i="0" lang="es-V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____________                                  ___________________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chemeClr val="dk1"/>
                </a:solidFill>
              </a:rPr>
              <a:t>        Rvdo. </a:t>
            </a:r>
            <a:r>
              <a:rPr b="1" lang="es-VE" sz="1800">
                <a:solidFill>
                  <a:schemeClr val="dk1"/>
                </a:solidFill>
              </a:rPr>
              <a:t>Gréigar Pékle                                    </a:t>
            </a:r>
            <a:r>
              <a:rPr b="1" lang="es-VE" sz="1300">
                <a:solidFill>
                  <a:schemeClr val="dk1"/>
                </a:solidFill>
              </a:rPr>
              <a:t>Msra.</a:t>
            </a:r>
            <a:r>
              <a:rPr b="1" lang="es-VE" sz="1800">
                <a:solidFill>
                  <a:schemeClr val="dk1"/>
                </a:solidFill>
              </a:rPr>
              <a:t> Gladys de Pekle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                            </a:t>
            </a:r>
            <a:endParaRPr b="1"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VE" sz="1800" u="none" cap="none" strike="noStrike">
                <a:solidFill>
                  <a:schemeClr val="dk1"/>
                </a:solidFill>
              </a:rPr>
              <a:t>	     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P</a:t>
            </a:r>
            <a:r>
              <a:rPr b="1" lang="es-VE" sz="1100">
                <a:solidFill>
                  <a:schemeClr val="dk1"/>
                </a:solidFill>
              </a:rPr>
              <a:t>astor Principal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                                                                                                  </a:t>
            </a:r>
            <a:r>
              <a:rPr b="1" lang="es-VE" sz="1100">
                <a:solidFill>
                  <a:schemeClr val="dk1"/>
                </a:solidFill>
              </a:rPr>
              <a:t>Pastora</a:t>
            </a:r>
            <a:endParaRPr b="1" sz="14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ge585563d6d_0_36"/>
          <p:cNvSpPr txBox="1"/>
          <p:nvPr/>
        </p:nvSpPr>
        <p:spPr>
          <a:xfrm>
            <a:off x="1504775" y="152400"/>
            <a:ext cx="7410000" cy="1384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3</a:t>
            </a:r>
            <a:r>
              <a:rPr b="1" lang="es-VE" sz="2800">
                <a:latin typeface="Merriweather"/>
                <a:ea typeface="Merriweather"/>
                <a:cs typeface="Merriweather"/>
                <a:sym typeface="Merriweather"/>
              </a:rPr>
              <a:t>°</a:t>
            </a:r>
            <a:r>
              <a:rPr b="1" lang="es-VE" sz="1500">
                <a:latin typeface="Merriweather"/>
                <a:ea typeface="Merriweather"/>
                <a:cs typeface="Merriweather"/>
                <a:sym typeface="Merriweather"/>
              </a:rPr>
              <a:t>    </a:t>
            </a:r>
            <a:r>
              <a:rPr b="1" lang="es-VE" sz="100">
                <a:latin typeface="Merriweather"/>
                <a:ea typeface="Merriweather"/>
                <a:cs typeface="Merriweather"/>
                <a:sym typeface="Merriweather"/>
              </a:rPr>
              <a:t>  </a:t>
            </a:r>
            <a:r>
              <a:rPr b="1" lang="es-VE" sz="2900">
                <a:latin typeface="Merriweather"/>
                <a:ea typeface="Merriweather"/>
                <a:cs typeface="Merriweather"/>
                <a:sym typeface="Merriweather"/>
              </a:rPr>
              <a:t>Iglesia de Dios</a:t>
            </a: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VALLES DE BENDICIÓN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700">
                <a:latin typeface="Merriweather"/>
                <a:ea typeface="Merriweather"/>
                <a:cs typeface="Merriweather"/>
                <a:sym typeface="Merriweather"/>
              </a:rPr>
              <a:t>de Miranda</a:t>
            </a:r>
            <a:endParaRPr sz="20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16" name="Google Shape;116;ge585563d6d_0_36"/>
          <p:cNvSpPr txBox="1"/>
          <p:nvPr/>
        </p:nvSpPr>
        <p:spPr>
          <a:xfrm>
            <a:off x="0" y="3548850"/>
            <a:ext cx="9144000" cy="384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rgbClr val="202124"/>
                </a:solidFill>
                <a:latin typeface="Comic Sans MS"/>
                <a:ea typeface="Comic Sans MS"/>
                <a:cs typeface="Comic Sans MS"/>
                <a:sym typeface="Comic Sans MS"/>
              </a:rPr>
              <a:t>Dejad que los niños vengan a mi,y no se lo impidáis; porque de los tales es el reino de los cielos.  Mateo 19:14</a:t>
            </a:r>
            <a:endParaRPr b="1" sz="1300">
              <a:solidFill>
                <a:srgbClr val="20212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e585563d6d_0_44"/>
          <p:cNvSpPr txBox="1"/>
          <p:nvPr/>
        </p:nvSpPr>
        <p:spPr>
          <a:xfrm>
            <a:off x="213050" y="133175"/>
            <a:ext cx="86823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Libro N°.</a:t>
            </a:r>
            <a:r>
              <a:rPr lang="es-VE" sz="1800">
                <a:solidFill>
                  <a:schemeClr val="dk1"/>
                </a:solidFill>
              </a:rPr>
              <a:t> </a:t>
            </a:r>
            <a:r>
              <a:rPr lang="es-VE" sz="1800" u="sng">
                <a:solidFill>
                  <a:schemeClr val="dk1"/>
                </a:solidFill>
              </a:rPr>
              <a:t>01</a:t>
            </a:r>
            <a:r>
              <a:rPr lang="es-VE" sz="1800">
                <a:solidFill>
                  <a:schemeClr val="dk1"/>
                </a:solidFill>
              </a:rPr>
              <a:t>  </a:t>
            </a:r>
            <a:r>
              <a:rPr lang="es-VE" sz="1100">
                <a:solidFill>
                  <a:schemeClr val="dk1"/>
                </a:solidFill>
              </a:rPr>
              <a:t>Registro N°. </a:t>
            </a:r>
            <a:r>
              <a:rPr b="1" lang="es-VE" sz="18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CEDE042021  </a:t>
            </a:r>
            <a:endParaRPr b="1" sz="1800" u="sng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Folio N°.  </a:t>
            </a:r>
            <a:r>
              <a:rPr lang="es-VE" sz="1800" u="sng">
                <a:solidFill>
                  <a:schemeClr val="dk1"/>
                </a:solidFill>
              </a:rPr>
              <a:t>04</a:t>
            </a:r>
            <a:r>
              <a:rPr lang="es-VE" sz="1800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Dado en la Ciudad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Los Teques</a:t>
            </a:r>
            <a:r>
              <a:rPr b="1" lang="es-VE" sz="2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 </a:t>
            </a:r>
            <a:r>
              <a:rPr lang="es-VE" sz="1100">
                <a:solidFill>
                  <a:schemeClr val="dk1"/>
                </a:solidFill>
              </a:rPr>
              <a:t>a los días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08</a:t>
            </a:r>
            <a:r>
              <a:rPr lang="es-VE" sz="1100">
                <a:solidFill>
                  <a:schemeClr val="dk1"/>
                </a:solidFill>
              </a:rPr>
              <a:t>  del mes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Agosto </a:t>
            </a:r>
            <a:r>
              <a:rPr lang="es-VE" sz="1100">
                <a:solidFill>
                  <a:schemeClr val="dk1"/>
                </a:solidFill>
              </a:rPr>
              <a:t>del año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2021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ge585563d6d_0_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426700"/>
            <a:ext cx="9144000" cy="4431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 Federacion" id="127" name="Google Shape;127;ge585563d6d_0_4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0250" y="138225"/>
            <a:ext cx="1550950" cy="155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e585563d6d_0_48"/>
          <p:cNvSpPr txBox="1"/>
          <p:nvPr/>
        </p:nvSpPr>
        <p:spPr>
          <a:xfrm>
            <a:off x="323525" y="1247800"/>
            <a:ext cx="8568900" cy="4647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Certifica que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:</a:t>
            </a:r>
            <a:endParaRPr b="1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43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Endri José Palmar Ferrer</a:t>
            </a:r>
            <a:endParaRPr sz="3900" u="sng"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2800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Fue Dedicado Al Señor</a:t>
            </a:r>
            <a:endParaRPr i="0" sz="2800" cap="none" strike="noStrike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el 8 de Agosto 2021</a:t>
            </a:r>
            <a:endParaRPr b="1"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800">
                <a:solidFill>
                  <a:schemeClr val="dk1"/>
                </a:solidFill>
              </a:rPr>
              <a:t>    _____</a:t>
            </a:r>
            <a:r>
              <a:rPr b="0" i="0" lang="es-V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____________                                  ___________________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chemeClr val="dk1"/>
                </a:solidFill>
              </a:rPr>
              <a:t>        Rvdo. </a:t>
            </a:r>
            <a:r>
              <a:rPr b="1" lang="es-VE" sz="1800">
                <a:solidFill>
                  <a:schemeClr val="dk1"/>
                </a:solidFill>
              </a:rPr>
              <a:t>Gréigar Pékle                                    </a:t>
            </a:r>
            <a:r>
              <a:rPr b="1" lang="es-VE" sz="1300">
                <a:solidFill>
                  <a:schemeClr val="dk1"/>
                </a:solidFill>
              </a:rPr>
              <a:t>Msra.</a:t>
            </a:r>
            <a:r>
              <a:rPr b="1" lang="es-VE" sz="1800">
                <a:solidFill>
                  <a:schemeClr val="dk1"/>
                </a:solidFill>
              </a:rPr>
              <a:t> Gladys de Pekle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                            </a:t>
            </a:r>
            <a:endParaRPr b="1"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VE" sz="1800" u="none" cap="none" strike="noStrike">
                <a:solidFill>
                  <a:schemeClr val="dk1"/>
                </a:solidFill>
              </a:rPr>
              <a:t>	     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P</a:t>
            </a:r>
            <a:r>
              <a:rPr b="1" lang="es-VE" sz="1100">
                <a:solidFill>
                  <a:schemeClr val="dk1"/>
                </a:solidFill>
              </a:rPr>
              <a:t>astor Principal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                                                                                                  </a:t>
            </a:r>
            <a:r>
              <a:rPr b="1" lang="es-VE" sz="1100">
                <a:solidFill>
                  <a:schemeClr val="dk1"/>
                </a:solidFill>
              </a:rPr>
              <a:t>Pastora</a:t>
            </a:r>
            <a:endParaRPr b="1" sz="14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ge585563d6d_0_48"/>
          <p:cNvSpPr txBox="1"/>
          <p:nvPr/>
        </p:nvSpPr>
        <p:spPr>
          <a:xfrm>
            <a:off x="1504775" y="152400"/>
            <a:ext cx="7410000" cy="1384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3</a:t>
            </a:r>
            <a:r>
              <a:rPr b="1" lang="es-VE" sz="2800">
                <a:latin typeface="Merriweather"/>
                <a:ea typeface="Merriweather"/>
                <a:cs typeface="Merriweather"/>
                <a:sym typeface="Merriweather"/>
              </a:rPr>
              <a:t>°</a:t>
            </a:r>
            <a:r>
              <a:rPr b="1" lang="es-VE" sz="1500">
                <a:latin typeface="Merriweather"/>
                <a:ea typeface="Merriweather"/>
                <a:cs typeface="Merriweather"/>
                <a:sym typeface="Merriweather"/>
              </a:rPr>
              <a:t>    </a:t>
            </a:r>
            <a:r>
              <a:rPr b="1" lang="es-VE" sz="100">
                <a:latin typeface="Merriweather"/>
                <a:ea typeface="Merriweather"/>
                <a:cs typeface="Merriweather"/>
                <a:sym typeface="Merriweather"/>
              </a:rPr>
              <a:t>  </a:t>
            </a:r>
            <a:r>
              <a:rPr b="1" lang="es-VE" sz="2900">
                <a:latin typeface="Merriweather"/>
                <a:ea typeface="Merriweather"/>
                <a:cs typeface="Merriweather"/>
                <a:sym typeface="Merriweather"/>
              </a:rPr>
              <a:t>Iglesia de Dios</a:t>
            </a: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VALLES DE BENDICIÓN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700">
                <a:latin typeface="Merriweather"/>
                <a:ea typeface="Merriweather"/>
                <a:cs typeface="Merriweather"/>
                <a:sym typeface="Merriweather"/>
              </a:rPr>
              <a:t>de Miranda</a:t>
            </a:r>
            <a:endParaRPr sz="20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30" name="Google Shape;130;ge585563d6d_0_48"/>
          <p:cNvSpPr txBox="1"/>
          <p:nvPr/>
        </p:nvSpPr>
        <p:spPr>
          <a:xfrm>
            <a:off x="0" y="3548850"/>
            <a:ext cx="9144000" cy="384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rgbClr val="202124"/>
                </a:solidFill>
                <a:latin typeface="Comic Sans MS"/>
                <a:ea typeface="Comic Sans MS"/>
                <a:cs typeface="Comic Sans MS"/>
                <a:sym typeface="Comic Sans MS"/>
              </a:rPr>
              <a:t>Dejad que los niños vengan a mi,y no se lo impidáis; porque de los tales es el reino de los cielos.  Mateo 19:14</a:t>
            </a:r>
            <a:endParaRPr b="1" sz="1300">
              <a:solidFill>
                <a:srgbClr val="20212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e585563d6d_0_56"/>
          <p:cNvSpPr txBox="1"/>
          <p:nvPr/>
        </p:nvSpPr>
        <p:spPr>
          <a:xfrm>
            <a:off x="213050" y="133175"/>
            <a:ext cx="86823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Libro N°.</a:t>
            </a:r>
            <a:r>
              <a:rPr lang="es-VE" sz="1800">
                <a:solidFill>
                  <a:schemeClr val="dk1"/>
                </a:solidFill>
              </a:rPr>
              <a:t> </a:t>
            </a:r>
            <a:r>
              <a:rPr lang="es-VE" sz="1800" u="sng">
                <a:solidFill>
                  <a:schemeClr val="dk1"/>
                </a:solidFill>
              </a:rPr>
              <a:t>01</a:t>
            </a:r>
            <a:r>
              <a:rPr lang="es-VE" sz="1800">
                <a:solidFill>
                  <a:schemeClr val="dk1"/>
                </a:solidFill>
              </a:rPr>
              <a:t>  </a:t>
            </a:r>
            <a:r>
              <a:rPr lang="es-VE" sz="1100">
                <a:solidFill>
                  <a:schemeClr val="dk1"/>
                </a:solidFill>
              </a:rPr>
              <a:t>Registro N°. </a:t>
            </a:r>
            <a:r>
              <a:rPr b="1" lang="es-VE" sz="18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CEDE052021  </a:t>
            </a:r>
            <a:endParaRPr b="1" sz="1800" u="sng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Folio N°.  </a:t>
            </a:r>
            <a:r>
              <a:rPr lang="es-VE" sz="1800" u="sng">
                <a:solidFill>
                  <a:schemeClr val="dk1"/>
                </a:solidFill>
              </a:rPr>
              <a:t>05</a:t>
            </a:r>
            <a:r>
              <a:rPr lang="es-VE" sz="1800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100">
                <a:solidFill>
                  <a:schemeClr val="dk1"/>
                </a:solidFill>
              </a:rPr>
              <a:t>Dado en la Ciudad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Los Teques</a:t>
            </a:r>
            <a:r>
              <a:rPr b="1" lang="es-VE" sz="2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 </a:t>
            </a:r>
            <a:r>
              <a:rPr lang="es-VE" sz="1100">
                <a:solidFill>
                  <a:schemeClr val="dk1"/>
                </a:solidFill>
              </a:rPr>
              <a:t>a los días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08</a:t>
            </a:r>
            <a:r>
              <a:rPr lang="es-VE" sz="1100">
                <a:solidFill>
                  <a:schemeClr val="dk1"/>
                </a:solidFill>
              </a:rPr>
              <a:t>  del mes de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Agosto </a:t>
            </a:r>
            <a:r>
              <a:rPr lang="es-VE" sz="1100">
                <a:solidFill>
                  <a:schemeClr val="dk1"/>
                </a:solidFill>
              </a:rPr>
              <a:t>del año </a:t>
            </a:r>
            <a:r>
              <a:rPr b="1" lang="es-VE" sz="2700" u="sng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2021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ge585563d6d_0_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426700"/>
            <a:ext cx="9144000" cy="4431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 Federacion" id="141" name="Google Shape;141;ge585563d6d_0_6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0250" y="138225"/>
            <a:ext cx="1550950" cy="155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ge585563d6d_0_60"/>
          <p:cNvSpPr txBox="1"/>
          <p:nvPr/>
        </p:nvSpPr>
        <p:spPr>
          <a:xfrm>
            <a:off x="323525" y="1247800"/>
            <a:ext cx="8568900" cy="4844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Certifica que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:</a:t>
            </a:r>
            <a:endParaRPr b="1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4300" u="sng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David Matías Díaz Arteaga  </a:t>
            </a:r>
            <a:endParaRPr sz="3900" u="sng"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2800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rPr>
              <a:t>Fue Dedicado Al Señor</a:t>
            </a:r>
            <a:endParaRPr i="0" sz="2800" cap="none" strike="noStrike">
              <a:solidFill>
                <a:schemeClr val="dk1"/>
              </a:solidFill>
              <a:latin typeface="Courgette"/>
              <a:ea typeface="Courgette"/>
              <a:cs typeface="Courgette"/>
              <a:sym typeface="Courget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800">
                <a:solidFill>
                  <a:schemeClr val="dk1"/>
                </a:solidFill>
              </a:rPr>
              <a:t>el 8 de Agosto 2021</a:t>
            </a:r>
            <a:endParaRPr b="1"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VE" sz="1800">
                <a:solidFill>
                  <a:schemeClr val="dk1"/>
                </a:solidFill>
              </a:rPr>
              <a:t>    _____</a:t>
            </a:r>
            <a:r>
              <a:rPr b="0" i="0" lang="es-V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____________                                  ___________________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chemeClr val="dk1"/>
                </a:solidFill>
              </a:rPr>
              <a:t>        Rvdo. </a:t>
            </a:r>
            <a:r>
              <a:rPr b="1" lang="es-VE" sz="1800">
                <a:solidFill>
                  <a:schemeClr val="dk1"/>
                </a:solidFill>
              </a:rPr>
              <a:t>Gréigar Pékle                                    </a:t>
            </a:r>
            <a:r>
              <a:rPr b="1" lang="es-VE" sz="1300">
                <a:solidFill>
                  <a:schemeClr val="dk1"/>
                </a:solidFill>
              </a:rPr>
              <a:t>Msra.</a:t>
            </a:r>
            <a:r>
              <a:rPr b="1" lang="es-VE" sz="1800">
                <a:solidFill>
                  <a:schemeClr val="dk1"/>
                </a:solidFill>
              </a:rPr>
              <a:t> Gladys de Pekle</a:t>
            </a:r>
            <a:r>
              <a:rPr b="1" i="0" lang="es-VE" sz="1800" u="none" cap="none" strike="noStrike">
                <a:solidFill>
                  <a:schemeClr val="dk1"/>
                </a:solidFill>
              </a:rPr>
              <a:t>                            </a:t>
            </a:r>
            <a:endParaRPr b="1"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VE" sz="1800" u="none" cap="none" strike="noStrike">
                <a:solidFill>
                  <a:schemeClr val="dk1"/>
                </a:solidFill>
              </a:rPr>
              <a:t>	     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P</a:t>
            </a:r>
            <a:r>
              <a:rPr b="1" lang="es-VE" sz="1100">
                <a:solidFill>
                  <a:schemeClr val="dk1"/>
                </a:solidFill>
              </a:rPr>
              <a:t>astor Principal</a:t>
            </a:r>
            <a:r>
              <a:rPr b="1" i="0" lang="es-VE" sz="1100" u="none" cap="none" strike="noStrike">
                <a:solidFill>
                  <a:schemeClr val="dk1"/>
                </a:solidFill>
              </a:rPr>
              <a:t>                                                                                                  </a:t>
            </a:r>
            <a:r>
              <a:rPr b="1" lang="es-VE" sz="1100">
                <a:solidFill>
                  <a:schemeClr val="dk1"/>
                </a:solidFill>
              </a:rPr>
              <a:t>Pastora</a:t>
            </a:r>
            <a:endParaRPr b="1" sz="14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ge585563d6d_0_60"/>
          <p:cNvSpPr txBox="1"/>
          <p:nvPr/>
        </p:nvSpPr>
        <p:spPr>
          <a:xfrm>
            <a:off x="1504775" y="152400"/>
            <a:ext cx="7410000" cy="1384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3</a:t>
            </a:r>
            <a:r>
              <a:rPr b="1" lang="es-VE" sz="2800">
                <a:latin typeface="Merriweather"/>
                <a:ea typeface="Merriweather"/>
                <a:cs typeface="Merriweather"/>
                <a:sym typeface="Merriweather"/>
              </a:rPr>
              <a:t>°</a:t>
            </a:r>
            <a:r>
              <a:rPr b="1" lang="es-VE" sz="1500">
                <a:latin typeface="Merriweather"/>
                <a:ea typeface="Merriweather"/>
                <a:cs typeface="Merriweather"/>
                <a:sym typeface="Merriweather"/>
              </a:rPr>
              <a:t>    </a:t>
            </a:r>
            <a:r>
              <a:rPr b="1" lang="es-VE" sz="100">
                <a:latin typeface="Merriweather"/>
                <a:ea typeface="Merriweather"/>
                <a:cs typeface="Merriweather"/>
                <a:sym typeface="Merriweather"/>
              </a:rPr>
              <a:t>  </a:t>
            </a:r>
            <a:r>
              <a:rPr b="1" lang="es-VE" sz="2900">
                <a:latin typeface="Merriweather"/>
                <a:ea typeface="Merriweather"/>
                <a:cs typeface="Merriweather"/>
                <a:sym typeface="Merriweather"/>
              </a:rPr>
              <a:t>Iglesia de Dios</a:t>
            </a:r>
            <a:r>
              <a:rPr b="1" lang="es-VE" sz="3500"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4300">
                <a:latin typeface="Merriweather"/>
                <a:ea typeface="Merriweather"/>
                <a:cs typeface="Merriweather"/>
                <a:sym typeface="Merriweather"/>
              </a:rPr>
              <a:t>VALLES DE BENDICIÓN</a:t>
            </a:r>
            <a:endParaRPr b="1" sz="3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700">
                <a:latin typeface="Merriweather"/>
                <a:ea typeface="Merriweather"/>
                <a:cs typeface="Merriweather"/>
                <a:sym typeface="Merriweather"/>
              </a:rPr>
              <a:t>de Miranda</a:t>
            </a:r>
            <a:endParaRPr sz="20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44" name="Google Shape;144;ge585563d6d_0_60"/>
          <p:cNvSpPr txBox="1"/>
          <p:nvPr/>
        </p:nvSpPr>
        <p:spPr>
          <a:xfrm>
            <a:off x="0" y="3548850"/>
            <a:ext cx="9144000" cy="384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VE" sz="1300">
                <a:solidFill>
                  <a:srgbClr val="202124"/>
                </a:solidFill>
                <a:latin typeface="Comic Sans MS"/>
                <a:ea typeface="Comic Sans MS"/>
                <a:cs typeface="Comic Sans MS"/>
                <a:sym typeface="Comic Sans MS"/>
              </a:rPr>
              <a:t>Dejad que los niños vengan a mi,y no se lo impidáis; porque de los tales es el reino de los cielos.  Mateo 19:14</a:t>
            </a:r>
            <a:endParaRPr b="1" sz="1300">
              <a:solidFill>
                <a:srgbClr val="20212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2016-05-26T12:52:58Z</dcterms:created>
  <dc:creator>Maibis</dc:creator>
</cp:coreProperties>
</file>