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557525" y="256950"/>
            <a:ext cx="2071800" cy="231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57525" y="2664100"/>
            <a:ext cx="2071800" cy="231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2770200" y="256950"/>
            <a:ext cx="2071800" cy="231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2770200" y="2725825"/>
            <a:ext cx="2071800" cy="231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5042700" y="256950"/>
            <a:ext cx="2071800" cy="231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5042700" y="2725825"/>
            <a:ext cx="2203200" cy="231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6944800" y="1539400"/>
            <a:ext cx="2071800" cy="231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625025" y="324100"/>
            <a:ext cx="1944600" cy="2199300"/>
          </a:xfrm>
          <a:prstGeom prst="ellipse">
            <a:avLst/>
          </a:prstGeom>
          <a:solidFill>
            <a:schemeClr val="lt1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s" sz="13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“MI ESCUDO ESTÁ EN DIOS, QUE SALVA A LOS RECTOS DE CORAZÓN”.. </a:t>
            </a:r>
            <a:endParaRPr b="1" i="0" sz="13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1" lang="es" sz="13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SALMO 7:10</a:t>
            </a:r>
            <a:endParaRPr b="1" i="1" sz="13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2833863" y="314700"/>
            <a:ext cx="1944600" cy="2199300"/>
          </a:xfrm>
          <a:prstGeom prst="ellipse">
            <a:avLst/>
          </a:prstGeom>
          <a:solidFill>
            <a:schemeClr val="lt1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" sz="1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“JESÚS LE DIJO: SI PUEDES CREER TODO LE ES POSIBLE”</a:t>
            </a:r>
            <a:endParaRPr b="1" i="0" sz="14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1" lang="es" sz="1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MARCOS 9:23</a:t>
            </a:r>
            <a:endParaRPr b="1" i="1" sz="14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5106300" y="314700"/>
            <a:ext cx="1944600" cy="2199300"/>
          </a:xfrm>
          <a:prstGeom prst="ellipse">
            <a:avLst/>
          </a:prstGeom>
          <a:solidFill>
            <a:schemeClr val="lt1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b="1" i="0" lang="es" sz="13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DEJEN QUE LOS NIÑOS VENGAN A MI, Y NO SE LO IMPIDAN..”</a:t>
            </a:r>
            <a:endParaRPr b="1" i="0" sz="13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1" i="0" sz="13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1" lang="es" sz="13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MATEO 19:14</a:t>
            </a:r>
            <a:endParaRPr b="1" i="1" sz="13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624900" y="2721850"/>
            <a:ext cx="1944600" cy="2199300"/>
          </a:xfrm>
          <a:prstGeom prst="ellipse">
            <a:avLst/>
          </a:prstGeom>
          <a:solidFill>
            <a:schemeClr val="lt1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" sz="1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“LA FE ES POR EL OÍR, Y EL OÍR,POR LA PALABRA DE DIOS”</a:t>
            </a:r>
            <a:endParaRPr b="1" i="0" sz="14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1" lang="es" sz="1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ROMANOS 10:17</a:t>
            </a:r>
            <a:endParaRPr b="1" i="1" sz="14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2833800" y="2783575"/>
            <a:ext cx="1944600" cy="2199300"/>
          </a:xfrm>
          <a:prstGeom prst="ellipse">
            <a:avLst/>
          </a:prstGeom>
          <a:solidFill>
            <a:schemeClr val="lt1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s" sz="13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“BIENAVENTURADOS LOS MISERICORDIOSOS PORQUE ELLOS RECIBIRÁN LA TIERRA POR HEREDAD”</a:t>
            </a:r>
            <a:endParaRPr b="1" i="0" sz="13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5106300" y="2783575"/>
            <a:ext cx="2071800" cy="2199300"/>
          </a:xfrm>
          <a:prstGeom prst="ellipse">
            <a:avLst/>
          </a:prstGeom>
          <a:solidFill>
            <a:schemeClr val="lt1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" sz="1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“BIENAVENTURADOS LOS LIMPIOS DE CORAZÓN, PORQUE ELLOS VERÁN A DIOS”</a:t>
            </a:r>
            <a:endParaRPr b="1" i="0" sz="14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7" name="Google Shape;67;p13"/>
          <p:cNvSpPr/>
          <p:nvPr/>
        </p:nvSpPr>
        <p:spPr>
          <a:xfrm>
            <a:off x="7008400" y="1597150"/>
            <a:ext cx="1944600" cy="2199300"/>
          </a:xfrm>
          <a:prstGeom prst="ellipse">
            <a:avLst/>
          </a:prstGeom>
          <a:solidFill>
            <a:schemeClr val="lt1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s" sz="13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“PORQUE EL HIJO DEL HOMBRE HA VENIDO PARA SALVAR LO QUE SE HABÍA PERDIDO”</a:t>
            </a:r>
            <a:endParaRPr b="1" i="0" sz="13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1" lang="es" sz="13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MATEO 18:11</a:t>
            </a:r>
            <a:endParaRPr b="1" i="1" sz="13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/>
          <p:nvPr/>
        </p:nvSpPr>
        <p:spPr>
          <a:xfrm>
            <a:off x="557525" y="256950"/>
            <a:ext cx="2071800" cy="231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4"/>
          <p:cNvSpPr/>
          <p:nvPr/>
        </p:nvSpPr>
        <p:spPr>
          <a:xfrm>
            <a:off x="557525" y="2664100"/>
            <a:ext cx="2071800" cy="231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4"/>
          <p:cNvSpPr/>
          <p:nvPr/>
        </p:nvSpPr>
        <p:spPr>
          <a:xfrm>
            <a:off x="2770200" y="256950"/>
            <a:ext cx="2071800" cy="231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4"/>
          <p:cNvSpPr/>
          <p:nvPr/>
        </p:nvSpPr>
        <p:spPr>
          <a:xfrm>
            <a:off x="2770200" y="2725825"/>
            <a:ext cx="2071800" cy="231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5042700" y="256950"/>
            <a:ext cx="2071800" cy="231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4"/>
          <p:cNvSpPr/>
          <p:nvPr/>
        </p:nvSpPr>
        <p:spPr>
          <a:xfrm>
            <a:off x="5042700" y="2725825"/>
            <a:ext cx="2203200" cy="231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4"/>
          <p:cNvSpPr/>
          <p:nvPr/>
        </p:nvSpPr>
        <p:spPr>
          <a:xfrm>
            <a:off x="6944800" y="1539400"/>
            <a:ext cx="2071800" cy="231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4"/>
          <p:cNvSpPr/>
          <p:nvPr/>
        </p:nvSpPr>
        <p:spPr>
          <a:xfrm>
            <a:off x="625025" y="324100"/>
            <a:ext cx="1944600" cy="2199300"/>
          </a:xfrm>
          <a:prstGeom prst="ellipse">
            <a:avLst/>
          </a:prstGeom>
          <a:solidFill>
            <a:schemeClr val="lt1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s" sz="1300" u="none" cap="none" strike="noStrike">
                <a:solidFill>
                  <a:srgbClr val="363636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“Honra a tu padre y a tu madre, para que tus días se prolonguen sobre la tierra que el SEÑOR tu Dios te da” </a:t>
            </a:r>
            <a:r>
              <a:rPr b="1" i="1" lang="es" sz="1300" u="none" cap="none" strike="noStrike">
                <a:solidFill>
                  <a:srgbClr val="363636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Éx 20:12</a:t>
            </a:r>
            <a:endParaRPr b="1" i="1" sz="13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2833850" y="324100"/>
            <a:ext cx="1944600" cy="2199300"/>
          </a:xfrm>
          <a:prstGeom prst="ellipse">
            <a:avLst/>
          </a:prstGeom>
          <a:solidFill>
            <a:schemeClr val="lt1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s" sz="1500" u="none" cap="none" strike="noStrike">
                <a:solidFill>
                  <a:srgbClr val="363636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“Busquen al SEÑOR y su poder; busquen continuamente su rostro” </a:t>
            </a:r>
            <a:endParaRPr b="1" i="0" sz="1500" u="none" cap="none" strike="noStrike">
              <a:solidFill>
                <a:srgbClr val="363636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1" lang="es" sz="1500" u="none" cap="none" strike="noStrike">
                <a:solidFill>
                  <a:srgbClr val="363636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1 Cro 16:11</a:t>
            </a:r>
            <a:endParaRPr b="1" i="1" sz="16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1" name="Google Shape;81;p14"/>
          <p:cNvSpPr/>
          <p:nvPr/>
        </p:nvSpPr>
        <p:spPr>
          <a:xfrm>
            <a:off x="5106300" y="314700"/>
            <a:ext cx="1944600" cy="2199300"/>
          </a:xfrm>
          <a:prstGeom prst="ellipse">
            <a:avLst/>
          </a:prstGeom>
          <a:solidFill>
            <a:schemeClr val="lt1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s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b="1" i="0" lang="es" sz="1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El ángel del SEÑOR acampa alrededor de los que le temen, y los defiende” </a:t>
            </a:r>
            <a:endParaRPr b="1" i="0" sz="14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" sz="1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Sal 34:7</a:t>
            </a:r>
            <a:endParaRPr b="1" i="1" sz="14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2" name="Google Shape;82;p14"/>
          <p:cNvSpPr/>
          <p:nvPr/>
        </p:nvSpPr>
        <p:spPr>
          <a:xfrm>
            <a:off x="624900" y="2721850"/>
            <a:ext cx="1944600" cy="2199300"/>
          </a:xfrm>
          <a:prstGeom prst="ellipse">
            <a:avLst/>
          </a:prstGeom>
          <a:solidFill>
            <a:schemeClr val="lt1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s" sz="1500" u="none" cap="none" strike="noStrike">
                <a:solidFill>
                  <a:srgbClr val="363636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“El principio de la sabiduría es el temor del Señor” </a:t>
            </a:r>
            <a:endParaRPr b="1" i="0" sz="1500" u="none" cap="none" strike="noStrike">
              <a:solidFill>
                <a:srgbClr val="363636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1" i="0" sz="1500" u="none" cap="none" strike="noStrike">
              <a:solidFill>
                <a:srgbClr val="363636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s" sz="1500" u="none" cap="none" strike="noStrike">
                <a:solidFill>
                  <a:srgbClr val="363636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Pr 1:7</a:t>
            </a:r>
            <a:endParaRPr b="1" i="1" sz="16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3" name="Google Shape;83;p14"/>
          <p:cNvSpPr/>
          <p:nvPr/>
        </p:nvSpPr>
        <p:spPr>
          <a:xfrm>
            <a:off x="2833800" y="2783575"/>
            <a:ext cx="1944600" cy="2199300"/>
          </a:xfrm>
          <a:prstGeom prst="ellipse">
            <a:avLst/>
          </a:prstGeom>
          <a:solidFill>
            <a:schemeClr val="lt1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" sz="1400" u="none" cap="none" strike="noStrike">
                <a:solidFill>
                  <a:srgbClr val="363636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“Instruye al niño en su camino, Y aun cuando fuere viejo no se apartará de él” Pr 22:6 </a:t>
            </a:r>
            <a:endParaRPr b="1" i="0" sz="14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4" name="Google Shape;84;p14"/>
          <p:cNvSpPr/>
          <p:nvPr/>
        </p:nvSpPr>
        <p:spPr>
          <a:xfrm>
            <a:off x="5106300" y="2783575"/>
            <a:ext cx="2071800" cy="2199300"/>
          </a:xfrm>
          <a:prstGeom prst="ellipse">
            <a:avLst/>
          </a:prstGeom>
          <a:solidFill>
            <a:schemeClr val="lt1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" sz="1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“BIENAVENTURADOS LOS LIMPIOS DE CORAZÓN, PORQUE ELLOS VERÁN A DIOS”</a:t>
            </a:r>
            <a:endParaRPr b="1" i="0" sz="14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5" name="Google Shape;85;p14"/>
          <p:cNvSpPr/>
          <p:nvPr/>
        </p:nvSpPr>
        <p:spPr>
          <a:xfrm>
            <a:off x="7008400" y="1597150"/>
            <a:ext cx="1944600" cy="2199300"/>
          </a:xfrm>
          <a:prstGeom prst="ellipse">
            <a:avLst/>
          </a:prstGeom>
          <a:solidFill>
            <a:schemeClr val="lt1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s" sz="13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“PORQUE EL HIJO DEL HOMBRE HA VENIDO PARA SALVAR LO QUE SE HABÍA PERDIDO”</a:t>
            </a:r>
            <a:endParaRPr b="1" i="0" sz="13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1" lang="es" sz="13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MATEO 18:11</a:t>
            </a:r>
            <a:endParaRPr b="1" i="1" sz="13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